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24"/>
    <a:srgbClr val="B2C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702" y="84"/>
      </p:cViewPr>
      <p:guideLst>
        <p:guide orient="horz" pos="2160"/>
        <p:guide pos="23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6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6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8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5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9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5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3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0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5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86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5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A79B-3958-44F3-BE8B-F4B563429C0C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219C-7285-4F46-8E4B-3C7660ABD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5667"/>
          <a:stretch/>
        </p:blipFill>
        <p:spPr>
          <a:xfrm>
            <a:off x="0" y="0"/>
            <a:ext cx="913257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58787" y="2571750"/>
            <a:ext cx="6754912" cy="1710267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71751"/>
            <a:ext cx="2108200" cy="17102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7" y="3144733"/>
            <a:ext cx="989210" cy="5643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077567" y="2888919"/>
            <a:ext cx="498886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0" dirty="0" smtClean="0">
                <a:solidFill>
                  <a:srgbClr val="DA0024"/>
                </a:solidFill>
                <a:effectLst/>
                <a:latin typeface="Poiret One" panose="02000000000000000000" pitchFamily="2" charset="0"/>
              </a:rPr>
              <a:t>ОПТОВАЯ ТОРГОВЛЯ</a:t>
            </a:r>
            <a:r>
              <a:rPr lang="ru-RU" sz="3200" b="0" i="0" dirty="0" smtClean="0">
                <a:solidFill>
                  <a:srgbClr val="DA0024"/>
                </a:solidFill>
                <a:effectLst/>
                <a:latin typeface="Poiret One" panose="02000000000000000000" pitchFamily="2" charset="0"/>
              </a:rPr>
              <a:t> </a:t>
            </a:r>
          </a:p>
          <a:p>
            <a:r>
              <a:rPr lang="ru-RU" sz="3200" b="0" i="0" dirty="0" smtClean="0">
                <a:solidFill>
                  <a:srgbClr val="DA0024"/>
                </a:solidFill>
                <a:effectLst/>
                <a:latin typeface="Poiret One" panose="02000000000000000000" pitchFamily="2" charset="0"/>
              </a:rPr>
              <a:t>ПРОДУКТАМИ ПИТАНИЯ</a:t>
            </a:r>
            <a:endParaRPr lang="ru-RU" sz="3200" dirty="0">
              <a:solidFill>
                <a:srgbClr val="DA0024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82012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2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77575" y="781068"/>
            <a:ext cx="999933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09198" y="772521"/>
            <a:ext cx="4637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СТРОГОЕ 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СОБЛЮДЕНИЕ ПРАВИЛ ХРАНЕНИЯ </a:t>
            </a:r>
          </a:p>
          <a:p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И ТРАНСПОРТИРОВКИ ПРОДУКТОВ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71889" y="1986096"/>
            <a:ext cx="1603496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72663" y="3056615"/>
            <a:ext cx="1426876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71668" y="4234178"/>
            <a:ext cx="2201594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1889" y="5394662"/>
            <a:ext cx="1204912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04802" y="5382410"/>
            <a:ext cx="4075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РАЗУМНЫЕ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ОПТОВЫЕ ЦЕНЫ, </a:t>
            </a:r>
          </a:p>
          <a:p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ЭКОНОМИЧНЫЕ ДЛЯ ЗАКАЗЧИКОВ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00652" y="4215316"/>
            <a:ext cx="5266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ИНДИВИДУАЛЬНЫЕ     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СХЕМЫ РАБОТЫ С КАЖДЫМ </a:t>
            </a:r>
          </a:p>
          <a:p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МАГАЗИНОМ, ПРЕДПРИЯТИЕМ, ОРГАНИЗАЦИЕЙ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9198" y="3033516"/>
            <a:ext cx="3970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БЕСПЛАТНАЯ 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ДОСТАВКА ПРОДУКЦИИ </a:t>
            </a:r>
          </a:p>
          <a:p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СТРОГО В ОГОВОРЕННЫЙ СРОК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9198" y="1965751"/>
            <a:ext cx="4007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ОПЕРАТИВНЫЙ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  ПРИЕМ, ОБРОБОТКА </a:t>
            </a:r>
          </a:p>
          <a:p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И ИСПОЛНЕНИЕ ЗАКАЗОВ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2"/>
          <a:stretch/>
        </p:blipFill>
        <p:spPr>
          <a:xfrm>
            <a:off x="0" y="0"/>
            <a:ext cx="3387969" cy="672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r="7586"/>
          <a:stretch/>
        </p:blipFill>
        <p:spPr>
          <a:xfrm>
            <a:off x="0" y="-11723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11722"/>
            <a:ext cx="6754912" cy="1395046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6699" y="5667164"/>
            <a:ext cx="3108544" cy="1077218"/>
          </a:xfrm>
          <a:prstGeom prst="rect">
            <a:avLst/>
          </a:prstGeom>
          <a:solidFill>
            <a:srgbClr val="DA0024"/>
          </a:solidFill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КОНТАКТНАЯ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ИНФОРМАЦИЯ</a:t>
            </a:r>
            <a:endParaRPr lang="ru-RU" sz="3200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387718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029" y="241257"/>
            <a:ext cx="579846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МО, Ленинский р-он, город Видное, Проектируемый проезд 251, вл. 1.</a:t>
            </a:r>
          </a:p>
          <a:p>
            <a:endParaRPr lang="ru-RU" sz="13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.: +7 (495) 785 61 40</a:t>
            </a:r>
          </a:p>
          <a:p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info@prodsnabresurs.ru</a:t>
            </a:r>
          </a:p>
          <a:p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www.prodsnabresurs.ru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2964"/>
            <a:ext cx="6754912" cy="3614844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86377" y="5667164"/>
            <a:ext cx="4988866" cy="1077218"/>
          </a:xfrm>
          <a:prstGeom prst="rect">
            <a:avLst/>
          </a:prstGeom>
          <a:solidFill>
            <a:srgbClr val="DA0024"/>
          </a:solidFill>
        </p:spPr>
        <p:txBody>
          <a:bodyPr wrap="none">
            <a:spAutoFit/>
          </a:bodyPr>
          <a:lstStyle/>
          <a:p>
            <a:pPr algn="r"/>
            <a:r>
              <a:rPr lang="ru-RU" sz="3200" b="1" i="0" dirty="0" smtClean="0">
                <a:solidFill>
                  <a:schemeClr val="bg1"/>
                </a:solidFill>
                <a:effectLst/>
                <a:latin typeface="Poiret One" panose="02000000000000000000" pitchFamily="2" charset="0"/>
              </a:rPr>
              <a:t>ОПТОВАЯ ТОРГОВЛЯ </a:t>
            </a:r>
          </a:p>
          <a:p>
            <a:pPr algn="r"/>
            <a:r>
              <a:rPr lang="ru-RU" sz="3200" b="1" i="0" dirty="0" smtClean="0">
                <a:solidFill>
                  <a:schemeClr val="bg1"/>
                </a:solidFill>
                <a:effectLst/>
                <a:latin typeface="Poiret One" panose="02000000000000000000" pitchFamily="2" charset="0"/>
              </a:rPr>
              <a:t>ПРОДУКТАМИ ПИТАНИЯ</a:t>
            </a:r>
            <a:endParaRPr lang="ru-RU" sz="3200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11880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030" y="299872"/>
            <a:ext cx="46133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Для нашей компании оптовая торговля продуктами питания является главной бизнес-линией. У нас широкий ассортимент бакалейной продукции, масел, консервации, макарон и круп.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сотрудничаем с региональными производителями с уникальными ценовыми предложениями. Нашими партнерами являются как регионы России, так и страны бывшего СНГ.</a:t>
            </a:r>
            <a:endParaRPr lang="ru-RU" sz="1300" b="0" i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3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За время работы мы наладили сотрудничество с самыми проверенными отечественными производителями продовольственной продукции. На наших складах всегда в наличии широчайший выбор продуктов высочайшего качества.</a:t>
            </a:r>
          </a:p>
          <a:p>
            <a:r>
              <a:rPr lang="ru-RU" sz="1300" b="0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Мы стремимся к взаимовыгодному сотрудничеству с каждым из наших клиентов – обратившись к нам, Вы сможете рассчитывать на разумные цены и привлекательные скидки.</a:t>
            </a:r>
            <a:endParaRPr lang="ru-RU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2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10083"/>
          <a:stretch/>
        </p:blipFill>
        <p:spPr>
          <a:xfrm>
            <a:off x="0" y="0"/>
            <a:ext cx="913257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-2964"/>
            <a:ext cx="6754912" cy="1203114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43197" y="5667164"/>
            <a:ext cx="5832046" cy="1077218"/>
          </a:xfrm>
          <a:prstGeom prst="rect">
            <a:avLst/>
          </a:prstGeom>
          <a:solidFill>
            <a:srgbClr val="DA0024"/>
          </a:solidFill>
        </p:spPr>
        <p:txBody>
          <a:bodyPr wrap="none">
            <a:spAutoFit/>
          </a:bodyPr>
          <a:lstStyle/>
          <a:p>
            <a:pPr algn="r"/>
            <a:r>
              <a:rPr lang="ru-RU" sz="3200" b="1" i="0" dirty="0" smtClean="0">
                <a:solidFill>
                  <a:schemeClr val="bg1"/>
                </a:solidFill>
                <a:effectLst/>
                <a:latin typeface="Poiret One" panose="02000000000000000000" pitchFamily="2" charset="0"/>
              </a:rPr>
              <a:t>УДОБСТВО </a:t>
            </a:r>
          </a:p>
          <a:p>
            <a:pPr algn="r"/>
            <a:r>
              <a:rPr lang="ru-RU" sz="3200" b="1" i="0" dirty="0" smtClean="0">
                <a:solidFill>
                  <a:schemeClr val="bg1"/>
                </a:solidFill>
                <a:effectLst/>
                <a:latin typeface="Poiret One" panose="02000000000000000000" pitchFamily="2" charset="0"/>
              </a:rPr>
              <a:t>И КАЧЕСТВО - ПРЕЖДЕ ВСЕГО!</a:t>
            </a:r>
            <a:endParaRPr lang="ru-RU" sz="3200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00150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030" y="299872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нацелены на долгосрочное сотрудничество и поэтому строим свою работу максимально удобно для заказчиков.</a:t>
            </a:r>
          </a:p>
        </p:txBody>
      </p:sp>
    </p:spTree>
    <p:extLst>
      <p:ext uri="{BB962C8B-B14F-4D97-AF65-F5344CB8AC3E}">
        <p14:creationId xmlns:p14="http://schemas.microsoft.com/office/powerpoint/2010/main" val="81517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9"/>
          <a:stretch/>
        </p:blipFill>
        <p:spPr>
          <a:xfrm>
            <a:off x="11430" y="-2964"/>
            <a:ext cx="3738859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677575" y="652115"/>
            <a:ext cx="1203913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76087" y="971065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позволяет нам устанавливать и поддерживать разумные цены на продукцию, предлагаемую нашей компанией</a:t>
            </a:r>
            <a:endParaRPr lang="ru-RU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10343" y="2160410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наших складах – лучшие продукты питания от самых надежных производителей России и СНГ</a:t>
            </a:r>
            <a:endParaRPr lang="ru-RU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76087" y="3138569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Наша компания всегда выполняет взятые на себя обязательства и точно следует оговоренному с клиентом графику поставок</a:t>
            </a:r>
            <a:endParaRPr lang="ru-RU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10343" y="4327914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Вам понравятся не только качество и разнообразие продукции, предлагаемой нами, но и наша ценовая политика</a:t>
            </a:r>
            <a:endParaRPr lang="ru-RU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76087" y="5580954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Крупы, мясная, рыбная, фруктовая консервация- у нас всегда в наличии богатый выбор исключительно свежих продуктов</a:t>
            </a:r>
            <a:endParaRPr lang="ru-RU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9198" y="643568"/>
            <a:ext cx="5540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РАБОТАЕМ  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НАПРЯМУЮ С ПРОИЗВОДИТЕЛЯМИ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71889" y="1857143"/>
            <a:ext cx="1350278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672662" y="2845601"/>
            <a:ext cx="1514635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671668" y="4023164"/>
            <a:ext cx="1878037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71888" y="5265709"/>
            <a:ext cx="1515409" cy="327496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604802" y="5253457"/>
            <a:ext cx="4713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ПРЕДЛАГАЕМ  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ШИРОКИЙ АССОРТИМЕНТ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00652" y="4004302"/>
            <a:ext cx="5617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ПРЕДОСТАВЛЯЕМ 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КЛИЕНТАМ СКИДКИ И АКЦИИ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9198" y="2822502"/>
            <a:ext cx="4751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ОРГАНИЗУЕМ  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БЕСПЕРЕБОЙНЫЕ ПОСТАВКИ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9198" y="1836798"/>
            <a:ext cx="501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РЕАЛИЗУЕМ   </a:t>
            </a:r>
            <a:r>
              <a:rPr lang="ru-RU" b="1" dirty="0" smtClean="0">
                <a:solidFill>
                  <a:srgbClr val="DA0024"/>
                </a:solidFill>
                <a:latin typeface="Poiret One" panose="02000000000000000000" pitchFamily="2" charset="0"/>
                <a:cs typeface="Segoe UI" panose="020B0502040204020203" pitchFamily="34" charset="0"/>
              </a:rPr>
              <a:t>КАЧЕСТВЕННУЮ ПРОДУКЦИЮ</a:t>
            </a:r>
            <a:endParaRPr lang="ru-RU" b="1" dirty="0">
              <a:solidFill>
                <a:srgbClr val="DA0024"/>
              </a:solidFill>
              <a:latin typeface="Poiret One" panose="02000000000000000000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4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6754912" cy="1312985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080" y="5667164"/>
            <a:ext cx="3546163" cy="1077218"/>
          </a:xfrm>
          <a:prstGeom prst="rect">
            <a:avLst/>
          </a:prstGeom>
          <a:solidFill>
            <a:srgbClr val="DA0024"/>
          </a:solidFill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КРУПЫ ОПТОМ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В АССОРТИМЕНТЕ</a:t>
            </a:r>
            <a:endParaRPr lang="ru-RU" sz="3200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317380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030" y="241257"/>
            <a:ext cx="43554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продаем только качественную и натуральную продукцию! Только у нас Вы можете приобрести крупы оптом на любой вкус. В наш ассортимент входят наиболее популярные крупы.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7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6754912" cy="1610455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95894" y="5667164"/>
            <a:ext cx="4179349" cy="1077218"/>
          </a:xfrm>
          <a:prstGeom prst="rect">
            <a:avLst/>
          </a:prstGeom>
          <a:solidFill>
            <a:srgbClr val="DA0024"/>
          </a:solidFill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ХЛОПЬЯ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И СМЕСИ ЗЛАКОВЫЕ</a:t>
            </a:r>
            <a:endParaRPr lang="ru-RU" sz="3200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10455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030" y="241257"/>
            <a:ext cx="4355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перечень нашей продукции входят гороховые, гречневые, пшеничные, пшенные, рисовые, ржаные, ячменные и кукурузные хлопья. Вы можете приобрести весь ассортимент оптом или же купить только, к примеру, овсяные хлопья оптом </a:t>
            </a:r>
          </a:p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по низким ценам. 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01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4"/>
          <a:stretch/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1"/>
            <a:ext cx="6754912" cy="2255220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2509" y="5667164"/>
            <a:ext cx="2962734" cy="1077218"/>
          </a:xfrm>
          <a:prstGeom prst="rect">
            <a:avLst/>
          </a:prstGeom>
          <a:solidFill>
            <a:srgbClr val="DA0024"/>
          </a:solidFill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МАКАРОННЫЕ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ИЗДЕЛИЯ</a:t>
            </a:r>
            <a:endParaRPr lang="ru-RU" sz="3200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255220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029" y="241257"/>
            <a:ext cx="451953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Макаронные изделия из нашего каталога – это высококачественная продукция, соответствующая всем действующим нормативам.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предлагаем оптовую продажу макарон на выгодных условиях. У нас представлена вермишель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различных видов: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бантики,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вермишель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длинная,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спагетти, бешбармак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лапша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широкая, перья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ракушка,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рожок, спирали 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крупные, гнезда (широкие/тонкие/толстые), лапша, 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лазанья и др</a:t>
            </a:r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5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"/>
          <a:stretch/>
        </p:blipFill>
        <p:spPr>
          <a:xfrm>
            <a:off x="0" y="3572"/>
            <a:ext cx="9144000" cy="68508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6754912" cy="1610455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72360" y="5667164"/>
            <a:ext cx="3502883" cy="1077218"/>
          </a:xfrm>
          <a:prstGeom prst="rect">
            <a:avLst/>
          </a:prstGeom>
          <a:solidFill>
            <a:srgbClr val="DA0024"/>
          </a:solidFill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РЫБНЫЕ И МЯСНЫЕ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 КОНСЕРВЫ</a:t>
            </a:r>
            <a:endParaRPr lang="ru-RU" sz="3200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10455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030" y="241257"/>
            <a:ext cx="4355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 же мы реализуем  консервов из рыбы и мяса по оптовым ценам для малых и крупных предприятий. Вся продукция представлена в металлических и стеклянных банках из натурального сырья высокого качества, без </a:t>
            </a:r>
            <a:r>
              <a:rPr lang="ru-RU" sz="1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химдобавок</a:t>
            </a:r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по российским стандартам изготовления консервации.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r="8839"/>
          <a:stretch/>
        </p:blipFill>
        <p:spPr>
          <a:xfrm>
            <a:off x="0" y="0"/>
            <a:ext cx="913227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6754912" cy="1610455"/>
          </a:xfrm>
          <a:prstGeom prst="rect">
            <a:avLst/>
          </a:prstGeom>
          <a:gradFill>
            <a:gsLst>
              <a:gs pos="24000">
                <a:schemeClr val="accent1">
                  <a:lumMod val="5000"/>
                  <a:lumOff val="95000"/>
                </a:schemeClr>
              </a:gs>
              <a:gs pos="92000">
                <a:schemeClr val="bg1">
                  <a:alpha val="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903505" y="5667164"/>
            <a:ext cx="3071738" cy="1077218"/>
          </a:xfrm>
          <a:prstGeom prst="rect">
            <a:avLst/>
          </a:prstGeom>
          <a:solidFill>
            <a:srgbClr val="DA0024"/>
          </a:solidFill>
        </p:spPr>
        <p:txBody>
          <a:bodyPr wrap="non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РАСТИТЕЛЬНОЕ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Poiret One" panose="02000000000000000000" pitchFamily="2" charset="0"/>
              </a:rPr>
              <a:t>МАСЛО</a:t>
            </a:r>
            <a:endParaRPr lang="ru-RU" sz="3200" b="1" dirty="0">
              <a:solidFill>
                <a:schemeClr val="bg1"/>
              </a:solidFill>
              <a:latin typeface="Poiret One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10455"/>
            <a:ext cx="2176826" cy="148491"/>
          </a:xfrm>
          <a:prstGeom prst="rect">
            <a:avLst/>
          </a:prstGeom>
          <a:solidFill>
            <a:srgbClr val="DA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0029" y="241257"/>
            <a:ext cx="45195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Компания занимается оптовой продажей растительного масла от российских производителей с доставкой по Москве и России. В ассортименте есть кукурузное, подсолнечное, оливковое, а также льняное. Все представленные продукты изготовлены из натуральных растительных ингредиентов.</a:t>
            </a: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07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</TotalTime>
  <Words>484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Poiret One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Шилкина Екатерина Васильевна</dc:creator>
  <cp:lastModifiedBy>Черных Оксана Валерьевна</cp:lastModifiedBy>
  <cp:revision>25</cp:revision>
  <cp:lastPrinted>2017-11-15T09:04:34Z</cp:lastPrinted>
  <dcterms:created xsi:type="dcterms:W3CDTF">2017-05-23T08:45:56Z</dcterms:created>
  <dcterms:modified xsi:type="dcterms:W3CDTF">2017-11-15T09:04:38Z</dcterms:modified>
</cp:coreProperties>
</file>